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61" r:id="rId4"/>
    <p:sldId id="257" r:id="rId5"/>
    <p:sldId id="258" r:id="rId6"/>
    <p:sldId id="259" r:id="rId7"/>
    <p:sldId id="260" r:id="rId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2" d="100"/>
          <a:sy n="102" d="100"/>
        </p:scale>
        <p:origin x="126"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p>
        </p:txBody>
      </p:sp>
      <p:sp>
        <p:nvSpPr>
          <p:cNvPr id="4" name="Platshållare för datum 3"/>
          <p:cNvSpPr>
            <a:spLocks noGrp="1"/>
          </p:cNvSpPr>
          <p:nvPr>
            <p:ph type="dt" sz="half" idx="10"/>
          </p:nvPr>
        </p:nvSpPr>
        <p:spPr/>
        <p:txBody>
          <a:bodyPr/>
          <a:lstStyle/>
          <a:p>
            <a:fld id="{64391614-927B-43C6-B01E-6B418A127EB5}" type="datetimeFigureOut">
              <a:rPr lang="sv-SE" smtClean="0"/>
              <a:t>2017-03-13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19084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4391614-927B-43C6-B01E-6B418A127EB5}" type="datetimeFigureOut">
              <a:rPr lang="sv-SE" smtClean="0"/>
              <a:t>2017-03-13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1222689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4391614-927B-43C6-B01E-6B418A127EB5}" type="datetimeFigureOut">
              <a:rPr lang="sv-SE" smtClean="0"/>
              <a:t>2017-03-13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3143733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64391614-927B-43C6-B01E-6B418A127EB5}" type="datetimeFigureOut">
              <a:rPr lang="sv-SE" smtClean="0"/>
              <a:t>2017-03-13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1915498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p>
            <a:fld id="{64391614-927B-43C6-B01E-6B418A127EB5}" type="datetimeFigureOut">
              <a:rPr lang="sv-SE" smtClean="0"/>
              <a:t>2017-03-13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1074273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64391614-927B-43C6-B01E-6B418A127EB5}" type="datetimeFigureOut">
              <a:rPr lang="sv-SE" smtClean="0"/>
              <a:t>2017-03-13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2414368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64391614-927B-43C6-B01E-6B418A127EB5}" type="datetimeFigureOut">
              <a:rPr lang="sv-SE" smtClean="0"/>
              <a:t>2017-03-13</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371263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64391614-927B-43C6-B01E-6B418A127EB5}" type="datetimeFigureOut">
              <a:rPr lang="sv-SE" smtClean="0"/>
              <a:t>2017-03-13</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2952392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4391614-927B-43C6-B01E-6B418A127EB5}" type="datetimeFigureOut">
              <a:rPr lang="sv-SE" smtClean="0"/>
              <a:t>2017-03-13</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346090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64391614-927B-43C6-B01E-6B418A127EB5}" type="datetimeFigureOut">
              <a:rPr lang="sv-SE" smtClean="0"/>
              <a:t>2017-03-13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45488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p:cNvSpPr>
            <a:spLocks noGrp="1"/>
          </p:cNvSpPr>
          <p:nvPr>
            <p:ph type="dt" sz="half" idx="10"/>
          </p:nvPr>
        </p:nvSpPr>
        <p:spPr/>
        <p:txBody>
          <a:bodyPr/>
          <a:lstStyle/>
          <a:p>
            <a:fld id="{64391614-927B-43C6-B01E-6B418A127EB5}" type="datetimeFigureOut">
              <a:rPr lang="sv-SE" smtClean="0"/>
              <a:t>2017-03-13</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99F77DB3-162D-48A2-8E2E-107B62E7A5BA}" type="slidenum">
              <a:rPr lang="sv-SE" smtClean="0"/>
              <a:t>‹#›</a:t>
            </a:fld>
            <a:endParaRPr lang="sv-SE"/>
          </a:p>
        </p:txBody>
      </p:sp>
    </p:spTree>
    <p:extLst>
      <p:ext uri="{BB962C8B-B14F-4D97-AF65-F5344CB8AC3E}">
        <p14:creationId xmlns:p14="http://schemas.microsoft.com/office/powerpoint/2010/main" val="3334598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391614-927B-43C6-B01E-6B418A127EB5}" type="datetimeFigureOut">
              <a:rPr lang="sv-SE" smtClean="0"/>
              <a:t>2017-03-13</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F77DB3-162D-48A2-8E2E-107B62E7A5BA}" type="slidenum">
              <a:rPr lang="sv-SE" smtClean="0"/>
              <a:t>‹#›</a:t>
            </a:fld>
            <a:endParaRPr lang="sv-SE"/>
          </a:p>
        </p:txBody>
      </p:sp>
    </p:spTree>
    <p:extLst>
      <p:ext uri="{BB962C8B-B14F-4D97-AF65-F5344CB8AC3E}">
        <p14:creationId xmlns:p14="http://schemas.microsoft.com/office/powerpoint/2010/main" val="1800140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new.rotary.s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3842993" y="334963"/>
            <a:ext cx="4330045" cy="913827"/>
          </a:xfrm>
        </p:spPr>
        <p:txBody>
          <a:bodyPr>
            <a:normAutofit fontScale="90000"/>
          </a:bodyPr>
          <a:lstStyle/>
          <a:p>
            <a:r>
              <a:rPr lang="sv-SE" dirty="0"/>
              <a:t>ROTARY</a:t>
            </a:r>
          </a:p>
        </p:txBody>
      </p:sp>
      <p:sp>
        <p:nvSpPr>
          <p:cNvPr id="10" name="AutoShape 7" descr="http://www.rotary.org/sites/all/themes/rotary_public_site/images/frontpage/right-arrow-white.png">
            <a:hlinkClick r:id="rId2"/>
          </p:cNvPr>
          <p:cNvSpPr>
            <a:spLocks noChangeAspect="1" noChangeArrowheads="1"/>
          </p:cNvSpPr>
          <p:nvPr/>
        </p:nvSpPr>
        <p:spPr bwMode="auto">
          <a:xfrm>
            <a:off x="47625" y="3349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1" name="AutoShape 9" descr="http://www.rotary.org/sites/all/themes/rotary_public_site/images/frontpage/left-arrow-blue.png">
            <a:hlinkClick r:id="rId2"/>
          </p:cNvPr>
          <p:cNvSpPr>
            <a:spLocks noChangeAspect="1" noChangeArrowheads="1"/>
          </p:cNvSpPr>
          <p:nvPr/>
        </p:nvSpPr>
        <p:spPr bwMode="auto">
          <a:xfrm>
            <a:off x="139700" y="-22399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19" name="Rectangle 17"/>
          <p:cNvSpPr>
            <a:spLocks noChangeArrowheads="1"/>
          </p:cNvSpPr>
          <p:nvPr/>
        </p:nvSpPr>
        <p:spPr bwMode="auto">
          <a:xfrm>
            <a:off x="729005" y="1514964"/>
            <a:ext cx="10595728"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000" b="1" i="0" strike="noStrike" cap="none" normalizeH="0" baseline="0" dirty="0">
                <a:ln>
                  <a:noFill/>
                </a:ln>
                <a:solidFill>
                  <a:srgbClr val="00246C"/>
                </a:solidFill>
                <a:effectLst/>
                <a:latin typeface="Book Antiqua" panose="02040602050305030304" pitchFamily="18" charset="0"/>
                <a:cs typeface="Tahoma" panose="020B0604030504040204" pitchFamily="34" charset="0"/>
              </a:rPr>
              <a:t>Rotary är ett världsomfattande yrkesnätverk som gör humanitära insatser. </a:t>
            </a: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sz="2000" b="1" dirty="0">
              <a:solidFill>
                <a:srgbClr val="00246C"/>
              </a:solidFill>
              <a:latin typeface="Book Antiqua" panose="02040602050305030304" pitchFamily="18" charset="0"/>
              <a:cs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000" b="1" i="0" strike="noStrike" cap="none" normalizeH="0" baseline="0" dirty="0">
                <a:ln>
                  <a:noFill/>
                </a:ln>
                <a:solidFill>
                  <a:srgbClr val="00246C"/>
                </a:solidFill>
                <a:effectLst/>
                <a:latin typeface="Book Antiqua" panose="02040602050305030304" pitchFamily="18" charset="0"/>
                <a:cs typeface="Tahoma" panose="020B0604030504040204" pitchFamily="34" charset="0"/>
              </a:rPr>
              <a:t>Det är en politiskt och religiöst oberoende organisation som grundades av advokaten Paul Harris i Chicago, 1905. </a:t>
            </a:r>
          </a:p>
          <a:p>
            <a:pPr marL="0" marR="0" lvl="0" indent="0" algn="l" defTabSz="914400" rtl="0" eaLnBrk="0" fontAlgn="base" latinLnBrk="0" hangingPunct="0">
              <a:lnSpc>
                <a:spcPct val="100000"/>
              </a:lnSpc>
              <a:spcBef>
                <a:spcPct val="0"/>
              </a:spcBef>
              <a:spcAft>
                <a:spcPct val="0"/>
              </a:spcAft>
              <a:buClrTx/>
              <a:buSzTx/>
              <a:buFontTx/>
              <a:buNone/>
              <a:tabLst/>
            </a:pPr>
            <a:endParaRPr lang="sv-SE" altLang="sv-SE" sz="2000" b="1" dirty="0">
              <a:solidFill>
                <a:srgbClr val="00246C"/>
              </a:solidFill>
              <a:latin typeface="Book Antiqua" panose="02040602050305030304" pitchFamily="18" charset="0"/>
              <a:cs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000" b="1" i="0" strike="noStrike" cap="none" normalizeH="0" baseline="0" dirty="0">
                <a:ln>
                  <a:noFill/>
                </a:ln>
                <a:solidFill>
                  <a:srgbClr val="00246C"/>
                </a:solidFill>
                <a:effectLst/>
                <a:latin typeface="Book Antiqua" panose="02040602050305030304" pitchFamily="18" charset="0"/>
                <a:cs typeface="Tahoma" panose="020B0604030504040204" pitchFamily="34" charset="0"/>
              </a:rPr>
              <a:t>Rotarys 1,2 miljoner medlemmar är fördelade på över 34 000 klubbar runt om i världen. Till Sverige kom Rotary 1926 då Stockholms Rotaryklubb bildades. Det finns idag lite mer än 26.000 medlemmar i landet fördelade i lite över 550 Rotaryklubbar.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sv-SE" altLang="sv-SE" sz="2000" b="0" i="0" strike="noStrike" cap="none" normalizeH="0" baseline="0" dirty="0">
              <a:ln>
                <a:noFill/>
              </a:ln>
              <a:solidFill>
                <a:srgbClr val="000000"/>
              </a:solidFill>
              <a:effectLst/>
              <a:latin typeface="Book Antiqua" panose="02040602050305030304" pitchFamily="18" charset="0"/>
              <a:cs typeface="Tahoma" panose="020B060403050404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2000" b="1" i="0" strike="noStrike" cap="none" normalizeH="0" baseline="0" dirty="0">
                <a:ln>
                  <a:noFill/>
                </a:ln>
                <a:solidFill>
                  <a:srgbClr val="00246C"/>
                </a:solidFill>
                <a:effectLst/>
                <a:latin typeface="Book Antiqua" panose="02040602050305030304" pitchFamily="18" charset="0"/>
                <a:cs typeface="Tahoma" panose="020B0604030504040204" pitchFamily="34" charset="0"/>
              </a:rPr>
              <a:t>Paul Harris grundidé var att eldsjälar från olika yrkesgrupper i samhället skulle delge varandra kunskap till ömsesidig nytta och för att tillsammans bidra till fred och en bättre värld. Rotarymedlemmarna är mentorer till varandra och andra.</a:t>
            </a:r>
            <a:endParaRPr kumimoji="0" lang="sv-SE" altLang="sv-SE" sz="2000" b="0" i="0" strike="noStrike" cap="none" normalizeH="0" baseline="0" dirty="0">
              <a:ln>
                <a:noFill/>
              </a:ln>
              <a:solidFill>
                <a:srgbClr val="00246C"/>
              </a:solidFill>
              <a:effectLst/>
              <a:latin typeface="Book Antiqua" panose="02040602050305030304" pitchFamily="18" charset="0"/>
              <a:cs typeface="Tahoma" panose="020B0604030504040204" pitchFamily="34" charset="0"/>
            </a:endParaRPr>
          </a:p>
        </p:txBody>
      </p:sp>
      <p:sp>
        <p:nvSpPr>
          <p:cNvPr id="20" name="AutoShape 16" descr="http://www.rotary.org/sites/all/themes/rotary_public_site/images/frontpage/right-arrow-white.png">
            <a:hlinkClick r:id="rId2"/>
          </p:cNvPr>
          <p:cNvSpPr>
            <a:spLocks noChangeAspect="1" noChangeArrowheads="1"/>
          </p:cNvSpPr>
          <p:nvPr/>
        </p:nvSpPr>
        <p:spPr bwMode="auto">
          <a:xfrm>
            <a:off x="47625" y="33496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
        <p:nvSpPr>
          <p:cNvPr id="21" name="AutoShape 18" descr="http://www.rotary.org/sites/all/themes/rotary_public_site/images/frontpage/left-arrow-blue.png">
            <a:hlinkClick r:id="rId2"/>
          </p:cNvPr>
          <p:cNvSpPr>
            <a:spLocks noChangeAspect="1" noChangeArrowheads="1"/>
          </p:cNvSpPr>
          <p:nvPr/>
        </p:nvSpPr>
        <p:spPr bwMode="auto">
          <a:xfrm>
            <a:off x="139700" y="-1825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spTree>
    <p:extLst>
      <p:ext uri="{BB962C8B-B14F-4D97-AF65-F5344CB8AC3E}">
        <p14:creationId xmlns:p14="http://schemas.microsoft.com/office/powerpoint/2010/main" val="1165347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5021248" y="995143"/>
            <a:ext cx="2149504" cy="674632"/>
          </a:xfrm>
        </p:spPr>
        <p:txBody>
          <a:bodyPr>
            <a:normAutofit fontScale="90000"/>
          </a:bodyPr>
          <a:lstStyle/>
          <a:p>
            <a:r>
              <a:rPr lang="sv-SE" dirty="0"/>
              <a:t>Rotary</a:t>
            </a:r>
          </a:p>
        </p:txBody>
      </p:sp>
      <p:sp>
        <p:nvSpPr>
          <p:cNvPr id="3" name="Underrubrik 2"/>
          <p:cNvSpPr>
            <a:spLocks noGrp="1"/>
          </p:cNvSpPr>
          <p:nvPr>
            <p:ph type="subTitle" idx="1"/>
          </p:nvPr>
        </p:nvSpPr>
        <p:spPr>
          <a:xfrm>
            <a:off x="1524000" y="3792869"/>
            <a:ext cx="9144000" cy="1655762"/>
          </a:xfrm>
        </p:spPr>
        <p:txBody>
          <a:bodyPr>
            <a:normAutofit/>
          </a:bodyPr>
          <a:lstStyle/>
          <a:p>
            <a:endParaRPr lang="sv-SE" dirty="0"/>
          </a:p>
          <a:p>
            <a:endParaRPr lang="sv-SE" dirty="0"/>
          </a:p>
          <a:p>
            <a:endParaRPr lang="sv-SE" dirty="0"/>
          </a:p>
        </p:txBody>
      </p:sp>
      <p:sp>
        <p:nvSpPr>
          <p:cNvPr id="4" name="textruta 3"/>
          <p:cNvSpPr txBox="1"/>
          <p:nvPr/>
        </p:nvSpPr>
        <p:spPr>
          <a:xfrm>
            <a:off x="492981" y="1995777"/>
            <a:ext cx="10951159" cy="4401205"/>
          </a:xfrm>
          <a:prstGeom prst="rect">
            <a:avLst/>
          </a:prstGeom>
          <a:noFill/>
        </p:spPr>
        <p:txBody>
          <a:bodyPr wrap="square" rtlCol="0">
            <a:spAutoFit/>
          </a:bodyPr>
          <a:lstStyle/>
          <a:p>
            <a:pPr algn="ctr"/>
            <a:r>
              <a:rPr lang="sv-SE" sz="4000" b="1" dirty="0"/>
              <a:t>Verksamhetsidé</a:t>
            </a:r>
            <a:endParaRPr lang="sv-SE" sz="4000" dirty="0"/>
          </a:p>
          <a:p>
            <a:pPr algn="ctr"/>
            <a:r>
              <a:rPr lang="sv-SE" sz="4000" dirty="0"/>
              <a:t>Rotary är en ledande organisation för </a:t>
            </a:r>
            <a:r>
              <a:rPr lang="sv-SE" sz="4000" dirty="0">
                <a:highlight>
                  <a:srgbClr val="FFFF00"/>
                </a:highlight>
              </a:rPr>
              <a:t>samhällsengagerade</a:t>
            </a:r>
            <a:r>
              <a:rPr lang="sv-SE" sz="4000" dirty="0"/>
              <a:t> personer med olika yrkesbakgrund, kön, ålder, religion och etnisk tillhörighet, som gör </a:t>
            </a:r>
            <a:r>
              <a:rPr lang="sv-SE" sz="4000" dirty="0">
                <a:highlight>
                  <a:srgbClr val="FFFF00"/>
                </a:highlight>
              </a:rPr>
              <a:t>humanitära insatser </a:t>
            </a:r>
            <a:r>
              <a:rPr lang="sv-SE" sz="4000" dirty="0"/>
              <a:t>och arbetar för att främja samförstånd, goodwill och fred i världen.</a:t>
            </a:r>
          </a:p>
        </p:txBody>
      </p:sp>
    </p:spTree>
    <p:extLst>
      <p:ext uri="{BB962C8B-B14F-4D97-AF65-F5344CB8AC3E}">
        <p14:creationId xmlns:p14="http://schemas.microsoft.com/office/powerpoint/2010/main" val="954950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628534" y="597620"/>
            <a:ext cx="4761322" cy="1228005"/>
          </a:xfrm>
        </p:spPr>
        <p:txBody>
          <a:bodyPr>
            <a:normAutofit fontScale="90000"/>
          </a:bodyPr>
          <a:lstStyle/>
          <a:p>
            <a:r>
              <a:rPr lang="sv-SE" b="1" dirty="0"/>
              <a:t>Rotarys kärnvärden</a:t>
            </a:r>
            <a:br>
              <a:rPr lang="sv-SE" dirty="0"/>
            </a:br>
            <a:endParaRPr lang="sv-SE" dirty="0"/>
          </a:p>
        </p:txBody>
      </p:sp>
      <p:sp>
        <p:nvSpPr>
          <p:cNvPr id="3" name="Platshållare för innehåll 2"/>
          <p:cNvSpPr>
            <a:spLocks noGrp="1"/>
          </p:cNvSpPr>
          <p:nvPr>
            <p:ph idx="1"/>
          </p:nvPr>
        </p:nvSpPr>
        <p:spPr/>
        <p:txBody>
          <a:bodyPr/>
          <a:lstStyle/>
          <a:p>
            <a:pPr lvl="0"/>
            <a:r>
              <a:rPr lang="sv-SE" dirty="0"/>
              <a:t>Tjänande, ideellt engagemang utan ekonomiskt intresse</a:t>
            </a:r>
          </a:p>
          <a:p>
            <a:pPr lvl="0"/>
            <a:r>
              <a:rPr lang="sv-SE" dirty="0"/>
              <a:t>Kamratskap, följa fyrfrågeprovet</a:t>
            </a:r>
          </a:p>
          <a:p>
            <a:pPr lvl="0"/>
            <a:r>
              <a:rPr lang="sv-SE" dirty="0"/>
              <a:t>Mångfald, introducera nysvenskar i vår gemenskap</a:t>
            </a:r>
          </a:p>
          <a:p>
            <a:pPr lvl="0"/>
            <a:r>
              <a:rPr lang="sv-SE" dirty="0"/>
              <a:t>Integritet,</a:t>
            </a:r>
          </a:p>
          <a:p>
            <a:pPr lvl="0"/>
            <a:r>
              <a:rPr lang="sv-SE" dirty="0"/>
              <a:t>ledarskap,</a:t>
            </a:r>
            <a:endParaRPr lang="sv-SE" dirty="0"/>
          </a:p>
        </p:txBody>
      </p:sp>
    </p:spTree>
    <p:extLst>
      <p:ext uri="{BB962C8B-B14F-4D97-AF65-F5344CB8AC3E}">
        <p14:creationId xmlns:p14="http://schemas.microsoft.com/office/powerpoint/2010/main" val="2421674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212995" y="449967"/>
            <a:ext cx="4365396" cy="885465"/>
          </a:xfrm>
        </p:spPr>
        <p:txBody>
          <a:bodyPr>
            <a:normAutofit fontScale="90000"/>
          </a:bodyPr>
          <a:lstStyle/>
          <a:p>
            <a:r>
              <a:rPr lang="sv-SE" b="1" dirty="0"/>
              <a:t>Fyrfrågeprovet</a:t>
            </a:r>
            <a:br>
              <a:rPr lang="sv-SE" dirty="0"/>
            </a:br>
            <a:endParaRPr lang="sv-SE" dirty="0"/>
          </a:p>
        </p:txBody>
      </p:sp>
      <p:sp>
        <p:nvSpPr>
          <p:cNvPr id="3" name="Platshållare för innehåll 2"/>
          <p:cNvSpPr>
            <a:spLocks noGrp="1"/>
          </p:cNvSpPr>
          <p:nvPr>
            <p:ph idx="1"/>
          </p:nvPr>
        </p:nvSpPr>
        <p:spPr>
          <a:xfrm>
            <a:off x="838200" y="1250590"/>
            <a:ext cx="10515600" cy="4351338"/>
          </a:xfrm>
        </p:spPr>
        <p:txBody>
          <a:bodyPr>
            <a:normAutofit/>
          </a:bodyPr>
          <a:lstStyle/>
          <a:p>
            <a:pPr marL="0" indent="0">
              <a:buNone/>
            </a:pPr>
            <a:r>
              <a:rPr lang="sv-SE" dirty="0"/>
              <a:t>Fyrfrågeprovet är ett verktyg för alla Rotarianer, som kan användas i Rotary och i vardagslivet i allmänhet, för att hitta handlingsvägar på hög etisk nivå.</a:t>
            </a:r>
          </a:p>
          <a:p>
            <a:pPr lvl="0"/>
            <a:r>
              <a:rPr lang="sv-SE" dirty="0"/>
              <a:t>Är det </a:t>
            </a:r>
            <a:r>
              <a:rPr lang="sv-SE" dirty="0">
                <a:highlight>
                  <a:srgbClr val="FFFF00"/>
                </a:highlight>
              </a:rPr>
              <a:t>SANT</a:t>
            </a:r>
          </a:p>
          <a:p>
            <a:pPr lvl="0"/>
            <a:r>
              <a:rPr lang="sv-SE" dirty="0"/>
              <a:t>Är det </a:t>
            </a:r>
            <a:r>
              <a:rPr lang="sv-SE" dirty="0">
                <a:highlight>
                  <a:srgbClr val="FFFF00"/>
                </a:highlight>
              </a:rPr>
              <a:t>RÄTTVIST</a:t>
            </a:r>
            <a:r>
              <a:rPr lang="sv-SE" dirty="0"/>
              <a:t> mot alla parter</a:t>
            </a:r>
          </a:p>
          <a:p>
            <a:pPr lvl="0"/>
            <a:r>
              <a:rPr lang="sv-SE" dirty="0"/>
              <a:t>Kommer det att skapa </a:t>
            </a:r>
            <a:r>
              <a:rPr lang="sv-SE" dirty="0">
                <a:highlight>
                  <a:srgbClr val="FFFF00"/>
                </a:highlight>
              </a:rPr>
              <a:t>GOODWILL</a:t>
            </a:r>
            <a:r>
              <a:rPr lang="sv-SE" dirty="0"/>
              <a:t> och BÄTTRE VÄNSKAPSFÖRHÅLLANDEN</a:t>
            </a:r>
          </a:p>
          <a:p>
            <a:pPr lvl="0"/>
            <a:r>
              <a:rPr lang="sv-SE" dirty="0"/>
              <a:t>Kommer det att vara till </a:t>
            </a:r>
            <a:r>
              <a:rPr lang="sv-SE" dirty="0">
                <a:highlight>
                  <a:srgbClr val="FFFF00"/>
                </a:highlight>
              </a:rPr>
              <a:t>FÖRDEL för alla </a:t>
            </a:r>
            <a:r>
              <a:rPr lang="sv-SE" dirty="0"/>
              <a:t>det berör</a:t>
            </a:r>
          </a:p>
          <a:p>
            <a:pPr lvl="0"/>
            <a:endParaRPr lang="sv-SE" dirty="0"/>
          </a:p>
          <a:p>
            <a:pPr marL="0" indent="0">
              <a:buNone/>
            </a:pPr>
            <a:endParaRPr lang="sv-SE" dirty="0"/>
          </a:p>
        </p:txBody>
      </p:sp>
    </p:spTree>
    <p:extLst>
      <p:ext uri="{BB962C8B-B14F-4D97-AF65-F5344CB8AC3E}">
        <p14:creationId xmlns:p14="http://schemas.microsoft.com/office/powerpoint/2010/main" val="2654846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024460" y="506528"/>
            <a:ext cx="4337115" cy="1152590"/>
          </a:xfrm>
        </p:spPr>
        <p:txBody>
          <a:bodyPr>
            <a:normAutofit fontScale="90000"/>
          </a:bodyPr>
          <a:lstStyle/>
          <a:p>
            <a:r>
              <a:rPr lang="sv-SE" b="1" dirty="0"/>
              <a:t>Rotarys motto</a:t>
            </a:r>
            <a:br>
              <a:rPr lang="sv-SE" dirty="0"/>
            </a:br>
            <a:endParaRPr lang="sv-SE" dirty="0"/>
          </a:p>
        </p:txBody>
      </p:sp>
      <p:sp>
        <p:nvSpPr>
          <p:cNvPr id="3" name="Platshållare för innehåll 2"/>
          <p:cNvSpPr>
            <a:spLocks noGrp="1"/>
          </p:cNvSpPr>
          <p:nvPr>
            <p:ph idx="1"/>
          </p:nvPr>
        </p:nvSpPr>
        <p:spPr/>
        <p:txBody>
          <a:bodyPr/>
          <a:lstStyle/>
          <a:p>
            <a:pPr lvl="0"/>
            <a:r>
              <a:rPr lang="sv-SE" dirty="0"/>
              <a:t>Service </a:t>
            </a:r>
            <a:r>
              <a:rPr lang="sv-SE" dirty="0" err="1"/>
              <a:t>above</a:t>
            </a:r>
            <a:r>
              <a:rPr lang="sv-SE" dirty="0"/>
              <a:t> </a:t>
            </a:r>
            <a:r>
              <a:rPr lang="sv-SE" dirty="0" err="1"/>
              <a:t>self</a:t>
            </a:r>
            <a:r>
              <a:rPr lang="sv-SE" dirty="0"/>
              <a:t> ”osjälviskt tjänande” eller ”omtanke utan baktanke”</a:t>
            </a:r>
          </a:p>
          <a:p>
            <a:pPr lvl="0"/>
            <a:r>
              <a:rPr lang="sv-SE" dirty="0"/>
              <a:t>Göra gott i världen</a:t>
            </a:r>
          </a:p>
          <a:p>
            <a:pPr lvl="0"/>
            <a:r>
              <a:rPr lang="sv-SE" dirty="0"/>
              <a:t>Engagera Rotary, Förändra liv</a:t>
            </a:r>
          </a:p>
          <a:p>
            <a:r>
              <a:rPr lang="sv-SE" dirty="0"/>
              <a:t>Agera nu och ställ upp med din tid och kunskap på områden som är viktiga för dig och där du kan göra en betydelsefull insats utan att erhålla ekonomisk ersättning för egen del.</a:t>
            </a:r>
            <a:endParaRPr lang="sv-SE" dirty="0"/>
          </a:p>
        </p:txBody>
      </p:sp>
    </p:spTree>
    <p:extLst>
      <p:ext uri="{BB962C8B-B14F-4D97-AF65-F5344CB8AC3E}">
        <p14:creationId xmlns:p14="http://schemas.microsoft.com/office/powerpoint/2010/main" val="20624263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089689" y="336846"/>
            <a:ext cx="2923095" cy="1011188"/>
          </a:xfrm>
        </p:spPr>
        <p:txBody>
          <a:bodyPr>
            <a:normAutofit fontScale="90000"/>
          </a:bodyPr>
          <a:lstStyle/>
          <a:p>
            <a:r>
              <a:rPr lang="sv-SE" b="1" dirty="0"/>
              <a:t>Mål</a:t>
            </a:r>
            <a:br>
              <a:rPr lang="sv-SE" dirty="0"/>
            </a:br>
            <a:endParaRPr lang="sv-SE" dirty="0"/>
          </a:p>
        </p:txBody>
      </p:sp>
      <p:sp>
        <p:nvSpPr>
          <p:cNvPr id="3" name="Platshållare för innehåll 2"/>
          <p:cNvSpPr>
            <a:spLocks noGrp="1"/>
          </p:cNvSpPr>
          <p:nvPr>
            <p:ph idx="1"/>
          </p:nvPr>
        </p:nvSpPr>
        <p:spPr/>
        <p:txBody>
          <a:bodyPr/>
          <a:lstStyle/>
          <a:p>
            <a:pPr lvl="0"/>
            <a:r>
              <a:rPr lang="sv-SE" dirty="0"/>
              <a:t>Polio är utrotat</a:t>
            </a:r>
          </a:p>
          <a:p>
            <a:pPr lvl="0"/>
            <a:r>
              <a:rPr lang="sv-SE" dirty="0"/>
              <a:t>Ökad integration</a:t>
            </a:r>
          </a:p>
          <a:p>
            <a:pPr lvl="0"/>
            <a:r>
              <a:rPr lang="sv-SE" dirty="0"/>
              <a:t>Rotary är en attraktiv mötesplats</a:t>
            </a:r>
          </a:p>
          <a:p>
            <a:pPr lvl="0"/>
            <a:r>
              <a:rPr lang="sv-SE" dirty="0"/>
              <a:t>Rotary är mer synligt i samhället</a:t>
            </a:r>
          </a:p>
          <a:p>
            <a:pPr lvl="0"/>
            <a:r>
              <a:rPr lang="sv-SE" dirty="0"/>
              <a:t>Andelen kvinnliga medlemmar är 50 %</a:t>
            </a:r>
          </a:p>
          <a:p>
            <a:pPr lvl="0"/>
            <a:r>
              <a:rPr lang="sv-SE" dirty="0"/>
              <a:t>Ökad andel yngre medlemmar</a:t>
            </a:r>
          </a:p>
          <a:p>
            <a:pPr lvl="0"/>
            <a:r>
              <a:rPr lang="sv-SE" dirty="0"/>
              <a:t>Minskad intern byråkrati och flexibla arbets- och mötesformer.</a:t>
            </a:r>
          </a:p>
          <a:p>
            <a:endParaRPr lang="sv-SE" dirty="0"/>
          </a:p>
        </p:txBody>
      </p:sp>
    </p:spTree>
    <p:extLst>
      <p:ext uri="{BB962C8B-B14F-4D97-AF65-F5344CB8AC3E}">
        <p14:creationId xmlns:p14="http://schemas.microsoft.com/office/powerpoint/2010/main" val="1727179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99733" y="770479"/>
            <a:ext cx="8117265" cy="860360"/>
          </a:xfrm>
        </p:spPr>
        <p:txBody>
          <a:bodyPr>
            <a:normAutofit fontScale="90000"/>
          </a:bodyPr>
          <a:lstStyle/>
          <a:p>
            <a:r>
              <a:rPr lang="sv-SE" b="1" dirty="0"/>
              <a:t>Fokusområden för Rotary Foundations serviceprojekt</a:t>
            </a:r>
            <a:br>
              <a:rPr lang="sv-SE" dirty="0"/>
            </a:br>
            <a:endParaRPr lang="sv-SE" dirty="0"/>
          </a:p>
        </p:txBody>
      </p:sp>
      <p:sp>
        <p:nvSpPr>
          <p:cNvPr id="3" name="Platshållare för innehåll 2"/>
          <p:cNvSpPr>
            <a:spLocks noGrp="1"/>
          </p:cNvSpPr>
          <p:nvPr>
            <p:ph idx="1"/>
          </p:nvPr>
        </p:nvSpPr>
        <p:spPr/>
        <p:txBody>
          <a:bodyPr/>
          <a:lstStyle/>
          <a:p>
            <a:pPr lvl="0"/>
            <a:r>
              <a:rPr lang="sv-SE" dirty="0"/>
              <a:t>Fred och förebyggande av konflikter</a:t>
            </a:r>
          </a:p>
          <a:p>
            <a:pPr lvl="0"/>
            <a:r>
              <a:rPr lang="sv-SE" dirty="0"/>
              <a:t>Förebygga och behandla sjukdomar</a:t>
            </a:r>
          </a:p>
          <a:p>
            <a:pPr lvl="0"/>
            <a:r>
              <a:rPr lang="sv-SE" dirty="0"/>
              <a:t>Vatten och sanitet</a:t>
            </a:r>
          </a:p>
          <a:p>
            <a:pPr lvl="0"/>
            <a:r>
              <a:rPr lang="sv-SE" dirty="0"/>
              <a:t>Mödra- och barnavård</a:t>
            </a:r>
          </a:p>
          <a:p>
            <a:pPr lvl="0"/>
            <a:r>
              <a:rPr lang="sv-SE" dirty="0"/>
              <a:t>Grundläggande utbildning, läs- och skrivkunnighet</a:t>
            </a:r>
          </a:p>
          <a:p>
            <a:pPr lvl="0"/>
            <a:r>
              <a:rPr lang="sv-SE" dirty="0"/>
              <a:t>Ekonomisk utveckling och samhällsutveckling.</a:t>
            </a:r>
          </a:p>
          <a:p>
            <a:endParaRPr lang="sv-SE" dirty="0"/>
          </a:p>
        </p:txBody>
      </p:sp>
    </p:spTree>
    <p:extLst>
      <p:ext uri="{BB962C8B-B14F-4D97-AF65-F5344CB8AC3E}">
        <p14:creationId xmlns:p14="http://schemas.microsoft.com/office/powerpoint/2010/main" val="225081753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356</Words>
  <Application>Microsoft Office PowerPoint</Application>
  <PresentationFormat>Bredbild</PresentationFormat>
  <Paragraphs>44</Paragraphs>
  <Slides>7</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7</vt:i4>
      </vt:variant>
    </vt:vector>
  </HeadingPairs>
  <TitlesOfParts>
    <vt:vector size="13" baseType="lpstr">
      <vt:lpstr>Arial</vt:lpstr>
      <vt:lpstr>Book Antiqua</vt:lpstr>
      <vt:lpstr>Calibri</vt:lpstr>
      <vt:lpstr>Calibri Light</vt:lpstr>
      <vt:lpstr>Tahoma</vt:lpstr>
      <vt:lpstr>Office-tema</vt:lpstr>
      <vt:lpstr>ROTARY</vt:lpstr>
      <vt:lpstr>Rotary</vt:lpstr>
      <vt:lpstr>Rotarys kärnvärden </vt:lpstr>
      <vt:lpstr>Fyrfrågeprovet </vt:lpstr>
      <vt:lpstr>Rotarys motto </vt:lpstr>
      <vt:lpstr>Mål </vt:lpstr>
      <vt:lpstr>Fokusområden för Rotary Foundations serviceprojekt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Magnus Stenström</dc:creator>
  <cp:lastModifiedBy>Magnus Stenström</cp:lastModifiedBy>
  <cp:revision>5</cp:revision>
  <dcterms:created xsi:type="dcterms:W3CDTF">2017-03-13T15:17:53Z</dcterms:created>
  <dcterms:modified xsi:type="dcterms:W3CDTF">2017-03-13T15:47:03Z</dcterms:modified>
</cp:coreProperties>
</file>